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9" r:id="rId5"/>
    <p:sldId id="268" r:id="rId6"/>
    <p:sldId id="270" r:id="rId7"/>
    <p:sldId id="267" r:id="rId8"/>
  </p:sldIdLst>
  <p:sldSz cx="18288000" cy="10287000"/>
  <p:notesSz cx="6858000" cy="9144000"/>
  <p:embeddedFontLst>
    <p:embeddedFont>
      <p:font typeface="モトヤゴシック w Bold" panose="020B0600070205080204" charset="-128"/>
      <p:regular r:id="rId9"/>
    </p:embeddedFont>
    <p:embeddedFont>
      <p:font typeface="モトヤゴシック w Medium" panose="020B0600070205080204" charset="-128"/>
      <p:regular r:id="rId10"/>
    </p:embeddedFont>
    <p:embeddedFont>
      <p:font typeface="モトヤゴシック w Semi-Bold" panose="020B0600070205080204" charset="-128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C21E7B-EF68-4E8F-B54D-4394F96AF5C5}" v="5" dt="2025-07-30T05:14:58.8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7" d="100"/>
          <a:sy n="37" d="100"/>
        </p:scale>
        <p:origin x="988" y="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SUCHIDA Reo" userId="82dcdf0d-6533-4e61-85d1-433556d8b916" providerId="ADAL" clId="{DCC21E7B-EF68-4E8F-B54D-4394F96AF5C5}"/>
    <pc:docChg chg="undo custSel addSld delSld modSld sldOrd">
      <pc:chgData name="TSUCHIDA Reo" userId="82dcdf0d-6533-4e61-85d1-433556d8b916" providerId="ADAL" clId="{DCC21E7B-EF68-4E8F-B54D-4394F96AF5C5}" dt="2025-07-30T05:17:03.444" v="1570" actId="1076"/>
      <pc:docMkLst>
        <pc:docMk/>
      </pc:docMkLst>
      <pc:sldChg chg="delSp modSp mod">
        <pc:chgData name="TSUCHIDA Reo" userId="82dcdf0d-6533-4e61-85d1-433556d8b916" providerId="ADAL" clId="{DCC21E7B-EF68-4E8F-B54D-4394F96AF5C5}" dt="2025-07-23T01:42:22.132" v="179" actId="1076"/>
        <pc:sldMkLst>
          <pc:docMk/>
          <pc:sldMk cId="0" sldId="256"/>
        </pc:sldMkLst>
        <pc:spChg chg="mod">
          <ac:chgData name="TSUCHIDA Reo" userId="82dcdf0d-6533-4e61-85d1-433556d8b916" providerId="ADAL" clId="{DCC21E7B-EF68-4E8F-B54D-4394F96AF5C5}" dt="2025-07-23T01:42:22.132" v="179" actId="1076"/>
          <ac:spMkLst>
            <pc:docMk/>
            <pc:sldMk cId="0" sldId="256"/>
            <ac:spMk id="4" creationId="{00000000-0000-0000-0000-000000000000}"/>
          </ac:spMkLst>
        </pc:spChg>
        <pc:spChg chg="mod">
          <ac:chgData name="TSUCHIDA Reo" userId="82dcdf0d-6533-4e61-85d1-433556d8b916" providerId="ADAL" clId="{DCC21E7B-EF68-4E8F-B54D-4394F96AF5C5}" dt="2025-07-23T01:41:45.156" v="98" actId="20577"/>
          <ac:spMkLst>
            <pc:docMk/>
            <pc:sldMk cId="0" sldId="256"/>
            <ac:spMk id="5" creationId="{00000000-0000-0000-0000-000000000000}"/>
          </ac:spMkLst>
        </pc:spChg>
      </pc:sldChg>
      <pc:sldChg chg="addSp delSp modSp mod">
        <pc:chgData name="TSUCHIDA Reo" userId="82dcdf0d-6533-4e61-85d1-433556d8b916" providerId="ADAL" clId="{DCC21E7B-EF68-4E8F-B54D-4394F96AF5C5}" dt="2025-07-23T01:48:34.988" v="462" actId="1076"/>
        <pc:sldMkLst>
          <pc:docMk/>
          <pc:sldMk cId="0" sldId="257"/>
        </pc:sldMkLst>
        <pc:spChg chg="mod">
          <ac:chgData name="TSUCHIDA Reo" userId="82dcdf0d-6533-4e61-85d1-433556d8b916" providerId="ADAL" clId="{DCC21E7B-EF68-4E8F-B54D-4394F96AF5C5}" dt="2025-07-23T01:43:57.001" v="222" actId="20577"/>
          <ac:spMkLst>
            <pc:docMk/>
            <pc:sldMk cId="0" sldId="257"/>
            <ac:spMk id="8" creationId="{00000000-0000-0000-0000-000000000000}"/>
          </ac:spMkLst>
        </pc:spChg>
        <pc:spChg chg="mod">
          <ac:chgData name="TSUCHIDA Reo" userId="82dcdf0d-6533-4e61-85d1-433556d8b916" providerId="ADAL" clId="{DCC21E7B-EF68-4E8F-B54D-4394F96AF5C5}" dt="2025-07-23T01:43:49.886" v="199" actId="20577"/>
          <ac:spMkLst>
            <pc:docMk/>
            <pc:sldMk cId="0" sldId="257"/>
            <ac:spMk id="9" creationId="{00000000-0000-0000-0000-000000000000}"/>
          </ac:spMkLst>
        </pc:spChg>
        <pc:spChg chg="mod">
          <ac:chgData name="TSUCHIDA Reo" userId="82dcdf0d-6533-4e61-85d1-433556d8b916" providerId="ADAL" clId="{DCC21E7B-EF68-4E8F-B54D-4394F96AF5C5}" dt="2025-07-23T01:48:29.616" v="461" actId="1076"/>
          <ac:spMkLst>
            <pc:docMk/>
            <pc:sldMk cId="0" sldId="257"/>
            <ac:spMk id="10" creationId="{00000000-0000-0000-0000-000000000000}"/>
          </ac:spMkLst>
        </pc:spChg>
        <pc:spChg chg="add del mod">
          <ac:chgData name="TSUCHIDA Reo" userId="82dcdf0d-6533-4e61-85d1-433556d8b916" providerId="ADAL" clId="{DCC21E7B-EF68-4E8F-B54D-4394F96AF5C5}" dt="2025-07-23T01:48:34.988" v="462" actId="1076"/>
          <ac:spMkLst>
            <pc:docMk/>
            <pc:sldMk cId="0" sldId="257"/>
            <ac:spMk id="11" creationId="{00000000-0000-0000-0000-000000000000}"/>
          </ac:spMkLst>
        </pc:spChg>
        <pc:grpChg chg="mod">
          <ac:chgData name="TSUCHIDA Reo" userId="82dcdf0d-6533-4e61-85d1-433556d8b916" providerId="ADAL" clId="{DCC21E7B-EF68-4E8F-B54D-4394F96AF5C5}" dt="2025-07-23T01:43:26.930" v="181" actId="1076"/>
          <ac:grpSpMkLst>
            <pc:docMk/>
            <pc:sldMk cId="0" sldId="257"/>
            <ac:grpSpMk id="5" creationId="{00000000-0000-0000-0000-000000000000}"/>
          </ac:grpSpMkLst>
        </pc:grpChg>
      </pc:sldChg>
      <pc:sldChg chg="addSp delSp modSp mod">
        <pc:chgData name="TSUCHIDA Reo" userId="82dcdf0d-6533-4e61-85d1-433556d8b916" providerId="ADAL" clId="{DCC21E7B-EF68-4E8F-B54D-4394F96AF5C5}" dt="2025-07-30T05:12:24.439" v="1486" actId="1076"/>
        <pc:sldMkLst>
          <pc:docMk/>
          <pc:sldMk cId="0" sldId="258"/>
        </pc:sldMkLst>
        <pc:spChg chg="mod">
          <ac:chgData name="TSUCHIDA Reo" userId="82dcdf0d-6533-4e61-85d1-433556d8b916" providerId="ADAL" clId="{DCC21E7B-EF68-4E8F-B54D-4394F96AF5C5}" dt="2025-07-23T01:49:06.511" v="487" actId="1076"/>
          <ac:spMkLst>
            <pc:docMk/>
            <pc:sldMk cId="0" sldId="258"/>
            <ac:spMk id="8" creationId="{00000000-0000-0000-0000-000000000000}"/>
          </ac:spMkLst>
        </pc:spChg>
        <pc:spChg chg="mod">
          <ac:chgData name="TSUCHIDA Reo" userId="82dcdf0d-6533-4e61-85d1-433556d8b916" providerId="ADAL" clId="{DCC21E7B-EF68-4E8F-B54D-4394F96AF5C5}" dt="2025-07-23T01:48:51.461" v="471" actId="20577"/>
          <ac:spMkLst>
            <pc:docMk/>
            <pc:sldMk cId="0" sldId="258"/>
            <ac:spMk id="9" creationId="{00000000-0000-0000-0000-000000000000}"/>
          </ac:spMkLst>
        </pc:spChg>
        <pc:spChg chg="mod">
          <ac:chgData name="TSUCHIDA Reo" userId="82dcdf0d-6533-4e61-85d1-433556d8b916" providerId="ADAL" clId="{DCC21E7B-EF68-4E8F-B54D-4394F96AF5C5}" dt="2025-07-30T05:12:07.380" v="1480" actId="1076"/>
          <ac:spMkLst>
            <pc:docMk/>
            <pc:sldMk cId="0" sldId="258"/>
            <ac:spMk id="10" creationId="{00000000-0000-0000-0000-000000000000}"/>
          </ac:spMkLst>
        </pc:spChg>
        <pc:grpChg chg="mod">
          <ac:chgData name="TSUCHIDA Reo" userId="82dcdf0d-6533-4e61-85d1-433556d8b916" providerId="ADAL" clId="{DCC21E7B-EF68-4E8F-B54D-4394F96AF5C5}" dt="2025-07-23T01:48:59.817" v="486" actId="1076"/>
          <ac:grpSpMkLst>
            <pc:docMk/>
            <pc:sldMk cId="0" sldId="258"/>
            <ac:grpSpMk id="2" creationId="{00000000-0000-0000-0000-000000000000}"/>
          </ac:grpSpMkLst>
        </pc:grpChg>
        <pc:picChg chg="add mod">
          <ac:chgData name="TSUCHIDA Reo" userId="82dcdf0d-6533-4e61-85d1-433556d8b916" providerId="ADAL" clId="{DCC21E7B-EF68-4E8F-B54D-4394F96AF5C5}" dt="2025-07-30T05:12:24.439" v="1486" actId="1076"/>
          <ac:picMkLst>
            <pc:docMk/>
            <pc:sldMk cId="0" sldId="258"/>
            <ac:picMk id="12" creationId="{A9240A41-45D6-0B97-DC0A-FE39EB23E207}"/>
          </ac:picMkLst>
        </pc:picChg>
      </pc:sldChg>
      <pc:sldChg chg="del">
        <pc:chgData name="TSUCHIDA Reo" userId="82dcdf0d-6533-4e61-85d1-433556d8b916" providerId="ADAL" clId="{DCC21E7B-EF68-4E8F-B54D-4394F96AF5C5}" dt="2025-07-23T01:54:21.756" v="710" actId="47"/>
        <pc:sldMkLst>
          <pc:docMk/>
          <pc:sldMk cId="0" sldId="259"/>
        </pc:sldMkLst>
      </pc:sldChg>
      <pc:sldChg chg="del">
        <pc:chgData name="TSUCHIDA Reo" userId="82dcdf0d-6533-4e61-85d1-433556d8b916" providerId="ADAL" clId="{DCC21E7B-EF68-4E8F-B54D-4394F96AF5C5}" dt="2025-07-23T01:54:13.831" v="708" actId="47"/>
        <pc:sldMkLst>
          <pc:docMk/>
          <pc:sldMk cId="0" sldId="260"/>
        </pc:sldMkLst>
      </pc:sldChg>
      <pc:sldChg chg="del">
        <pc:chgData name="TSUCHIDA Reo" userId="82dcdf0d-6533-4e61-85d1-433556d8b916" providerId="ADAL" clId="{DCC21E7B-EF68-4E8F-B54D-4394F96AF5C5}" dt="2025-07-23T01:54:12.259" v="707" actId="47"/>
        <pc:sldMkLst>
          <pc:docMk/>
          <pc:sldMk cId="0" sldId="261"/>
        </pc:sldMkLst>
      </pc:sldChg>
      <pc:sldChg chg="del">
        <pc:chgData name="TSUCHIDA Reo" userId="82dcdf0d-6533-4e61-85d1-433556d8b916" providerId="ADAL" clId="{DCC21E7B-EF68-4E8F-B54D-4394F96AF5C5}" dt="2025-07-23T01:54:10.117" v="706" actId="47"/>
        <pc:sldMkLst>
          <pc:docMk/>
          <pc:sldMk cId="0" sldId="262"/>
        </pc:sldMkLst>
      </pc:sldChg>
      <pc:sldChg chg="del">
        <pc:chgData name="TSUCHIDA Reo" userId="82dcdf0d-6533-4e61-85d1-433556d8b916" providerId="ADAL" clId="{DCC21E7B-EF68-4E8F-B54D-4394F96AF5C5}" dt="2025-07-23T01:54:04.819" v="702" actId="47"/>
        <pc:sldMkLst>
          <pc:docMk/>
          <pc:sldMk cId="0" sldId="263"/>
        </pc:sldMkLst>
      </pc:sldChg>
      <pc:sldChg chg="del">
        <pc:chgData name="TSUCHIDA Reo" userId="82dcdf0d-6533-4e61-85d1-433556d8b916" providerId="ADAL" clId="{DCC21E7B-EF68-4E8F-B54D-4394F96AF5C5}" dt="2025-07-23T01:54:06.064" v="703" actId="47"/>
        <pc:sldMkLst>
          <pc:docMk/>
          <pc:sldMk cId="0" sldId="264"/>
        </pc:sldMkLst>
      </pc:sldChg>
      <pc:sldChg chg="del">
        <pc:chgData name="TSUCHIDA Reo" userId="82dcdf0d-6533-4e61-85d1-433556d8b916" providerId="ADAL" clId="{DCC21E7B-EF68-4E8F-B54D-4394F96AF5C5}" dt="2025-07-23T01:54:07.059" v="704" actId="47"/>
        <pc:sldMkLst>
          <pc:docMk/>
          <pc:sldMk cId="0" sldId="265"/>
        </pc:sldMkLst>
      </pc:sldChg>
      <pc:sldChg chg="del">
        <pc:chgData name="TSUCHIDA Reo" userId="82dcdf0d-6533-4e61-85d1-433556d8b916" providerId="ADAL" clId="{DCC21E7B-EF68-4E8F-B54D-4394F96AF5C5}" dt="2025-07-23T01:54:08.153" v="705" actId="47"/>
        <pc:sldMkLst>
          <pc:docMk/>
          <pc:sldMk cId="0" sldId="266"/>
        </pc:sldMkLst>
      </pc:sldChg>
      <pc:sldChg chg="modSp mod">
        <pc:chgData name="TSUCHIDA Reo" userId="82dcdf0d-6533-4e61-85d1-433556d8b916" providerId="ADAL" clId="{DCC21E7B-EF68-4E8F-B54D-4394F96AF5C5}" dt="2025-07-23T01:46:13.648" v="301" actId="1076"/>
        <pc:sldMkLst>
          <pc:docMk/>
          <pc:sldMk cId="0" sldId="267"/>
        </pc:sldMkLst>
        <pc:spChg chg="mod">
          <ac:chgData name="TSUCHIDA Reo" userId="82dcdf0d-6533-4e61-85d1-433556d8b916" providerId="ADAL" clId="{DCC21E7B-EF68-4E8F-B54D-4394F96AF5C5}" dt="2025-07-23T01:46:13.648" v="301" actId="1076"/>
          <ac:spMkLst>
            <pc:docMk/>
            <pc:sldMk cId="0" sldId="267"/>
            <ac:spMk id="3" creationId="{00000000-0000-0000-0000-000000000000}"/>
          </ac:spMkLst>
        </pc:spChg>
      </pc:sldChg>
      <pc:sldChg chg="add del">
        <pc:chgData name="TSUCHIDA Reo" userId="82dcdf0d-6533-4e61-85d1-433556d8b916" providerId="ADAL" clId="{DCC21E7B-EF68-4E8F-B54D-4394F96AF5C5}" dt="2025-07-23T01:54:20.154" v="709" actId="47"/>
        <pc:sldMkLst>
          <pc:docMk/>
          <pc:sldMk cId="696277494" sldId="268"/>
        </pc:sldMkLst>
      </pc:sldChg>
      <pc:sldChg chg="addSp delSp modSp add mod ord">
        <pc:chgData name="TSUCHIDA Reo" userId="82dcdf0d-6533-4e61-85d1-433556d8b916" providerId="ADAL" clId="{DCC21E7B-EF68-4E8F-B54D-4394F96AF5C5}" dt="2025-07-30T05:14:49.269" v="1532" actId="1076"/>
        <pc:sldMkLst>
          <pc:docMk/>
          <pc:sldMk cId="813889640" sldId="268"/>
        </pc:sldMkLst>
        <pc:spChg chg="mod">
          <ac:chgData name="TSUCHIDA Reo" userId="82dcdf0d-6533-4e61-85d1-433556d8b916" providerId="ADAL" clId="{DCC21E7B-EF68-4E8F-B54D-4394F96AF5C5}" dt="2025-07-23T02:24:44.401" v="1454" actId="20577"/>
          <ac:spMkLst>
            <pc:docMk/>
            <pc:sldMk cId="813889640" sldId="268"/>
            <ac:spMk id="8" creationId="{C3F6AF6A-E803-3382-F343-5871705A76FD}"/>
          </ac:spMkLst>
        </pc:spChg>
        <pc:spChg chg="mod">
          <ac:chgData name="TSUCHIDA Reo" userId="82dcdf0d-6533-4e61-85d1-433556d8b916" providerId="ADAL" clId="{DCC21E7B-EF68-4E8F-B54D-4394F96AF5C5}" dt="2025-07-23T02:02:08.938" v="1269" actId="20577"/>
          <ac:spMkLst>
            <pc:docMk/>
            <pc:sldMk cId="813889640" sldId="268"/>
            <ac:spMk id="9" creationId="{D12C33CC-A32C-6892-41CD-EE80B723D66C}"/>
          </ac:spMkLst>
        </pc:spChg>
        <pc:spChg chg="mod">
          <ac:chgData name="TSUCHIDA Reo" userId="82dcdf0d-6533-4e61-85d1-433556d8b916" providerId="ADAL" clId="{DCC21E7B-EF68-4E8F-B54D-4394F96AF5C5}" dt="2025-07-23T02:20:37.713" v="1383" actId="1076"/>
          <ac:spMkLst>
            <pc:docMk/>
            <pc:sldMk cId="813889640" sldId="268"/>
            <ac:spMk id="10" creationId="{D34CE97B-13ED-E267-FC1A-59B1ED5EC22F}"/>
          </ac:spMkLst>
        </pc:spChg>
        <pc:picChg chg="add mod">
          <ac:chgData name="TSUCHIDA Reo" userId="82dcdf0d-6533-4e61-85d1-433556d8b916" providerId="ADAL" clId="{DCC21E7B-EF68-4E8F-B54D-4394F96AF5C5}" dt="2025-07-30T05:14:49.269" v="1532" actId="1076"/>
          <ac:picMkLst>
            <pc:docMk/>
            <pc:sldMk cId="813889640" sldId="268"/>
            <ac:picMk id="12" creationId="{277AFF41-2C9B-8930-165B-BA6058CF2F68}"/>
          </ac:picMkLst>
        </pc:picChg>
        <pc:picChg chg="add del mod">
          <ac:chgData name="TSUCHIDA Reo" userId="82dcdf0d-6533-4e61-85d1-433556d8b916" providerId="ADAL" clId="{DCC21E7B-EF68-4E8F-B54D-4394F96AF5C5}" dt="2025-07-30T05:14:39.910" v="1529" actId="478"/>
          <ac:picMkLst>
            <pc:docMk/>
            <pc:sldMk cId="813889640" sldId="268"/>
            <ac:picMk id="13" creationId="{31FA48E5-C33F-09B8-3BE6-5C07929C7D8A}"/>
          </ac:picMkLst>
        </pc:picChg>
        <pc:picChg chg="add del mod">
          <ac:chgData name="TSUCHIDA Reo" userId="82dcdf0d-6533-4e61-85d1-433556d8b916" providerId="ADAL" clId="{DCC21E7B-EF68-4E8F-B54D-4394F96AF5C5}" dt="2025-07-30T05:14:35.426" v="1528" actId="478"/>
          <ac:picMkLst>
            <pc:docMk/>
            <pc:sldMk cId="813889640" sldId="268"/>
            <ac:picMk id="15" creationId="{3E382A07-7DDA-92CD-6BB6-091DDE6E3A2D}"/>
          </ac:picMkLst>
        </pc:picChg>
      </pc:sldChg>
      <pc:sldChg chg="addSp modSp add mod">
        <pc:chgData name="TSUCHIDA Reo" userId="82dcdf0d-6533-4e61-85d1-433556d8b916" providerId="ADAL" clId="{DCC21E7B-EF68-4E8F-B54D-4394F96AF5C5}" dt="2025-07-30T05:13:16.035" v="1512" actId="1076"/>
        <pc:sldMkLst>
          <pc:docMk/>
          <pc:sldMk cId="471552186" sldId="269"/>
        </pc:sldMkLst>
        <pc:spChg chg="mod">
          <ac:chgData name="TSUCHIDA Reo" userId="82dcdf0d-6533-4e61-85d1-433556d8b916" providerId="ADAL" clId="{DCC21E7B-EF68-4E8F-B54D-4394F96AF5C5}" dt="2025-07-30T05:12:54.178" v="1505" actId="1076"/>
          <ac:spMkLst>
            <pc:docMk/>
            <pc:sldMk cId="471552186" sldId="269"/>
            <ac:spMk id="10" creationId="{585C8E80-DF1B-8D7C-974F-91723A2FD98A}"/>
          </ac:spMkLst>
        </pc:spChg>
        <pc:picChg chg="add mod">
          <ac:chgData name="TSUCHIDA Reo" userId="82dcdf0d-6533-4e61-85d1-433556d8b916" providerId="ADAL" clId="{DCC21E7B-EF68-4E8F-B54D-4394F96AF5C5}" dt="2025-07-30T05:13:16.035" v="1512" actId="1076"/>
          <ac:picMkLst>
            <pc:docMk/>
            <pc:sldMk cId="471552186" sldId="269"/>
            <ac:picMk id="11" creationId="{8F182FCE-0302-A213-9788-2C6042AEFDE1}"/>
          </ac:picMkLst>
        </pc:picChg>
      </pc:sldChg>
      <pc:sldChg chg="addSp delSp modSp add mod">
        <pc:chgData name="TSUCHIDA Reo" userId="82dcdf0d-6533-4e61-85d1-433556d8b916" providerId="ADAL" clId="{DCC21E7B-EF68-4E8F-B54D-4394F96AF5C5}" dt="2025-07-30T05:17:03.444" v="1570" actId="1076"/>
        <pc:sldMkLst>
          <pc:docMk/>
          <pc:sldMk cId="146050326" sldId="270"/>
        </pc:sldMkLst>
        <pc:spChg chg="mod">
          <ac:chgData name="TSUCHIDA Reo" userId="82dcdf0d-6533-4e61-85d1-433556d8b916" providerId="ADAL" clId="{DCC21E7B-EF68-4E8F-B54D-4394F96AF5C5}" dt="2025-07-30T05:17:03.444" v="1570" actId="1076"/>
          <ac:spMkLst>
            <pc:docMk/>
            <pc:sldMk cId="146050326" sldId="270"/>
            <ac:spMk id="10" creationId="{EC67EFF1-1C98-8D88-7B09-6C3F34DEE658}"/>
          </ac:spMkLst>
        </pc:spChg>
        <pc:picChg chg="del">
          <ac:chgData name="TSUCHIDA Reo" userId="82dcdf0d-6533-4e61-85d1-433556d8b916" providerId="ADAL" clId="{DCC21E7B-EF68-4E8F-B54D-4394F96AF5C5}" dt="2025-07-30T05:15:01.943" v="1534" actId="478"/>
          <ac:picMkLst>
            <pc:docMk/>
            <pc:sldMk cId="146050326" sldId="270"/>
            <ac:picMk id="12" creationId="{818A07E6-F5BF-7C46-BE49-4E75AD8EB853}"/>
          </ac:picMkLst>
        </pc:picChg>
        <pc:picChg chg="add mod">
          <ac:chgData name="TSUCHIDA Reo" userId="82dcdf0d-6533-4e61-85d1-433556d8b916" providerId="ADAL" clId="{DCC21E7B-EF68-4E8F-B54D-4394F96AF5C5}" dt="2025-07-30T05:16:59.907" v="1569" actId="1076"/>
          <ac:picMkLst>
            <pc:docMk/>
            <pc:sldMk cId="146050326" sldId="270"/>
            <ac:picMk id="13" creationId="{965ADBB4-AE08-6CB6-38C4-91206BDC5963}"/>
          </ac:picMkLst>
        </pc:picChg>
        <pc:picChg chg="add mod">
          <ac:chgData name="TSUCHIDA Reo" userId="82dcdf0d-6533-4e61-85d1-433556d8b916" providerId="ADAL" clId="{DCC21E7B-EF68-4E8F-B54D-4394F96AF5C5}" dt="2025-07-30T05:16:57.175" v="1568" actId="1076"/>
          <ac:picMkLst>
            <pc:docMk/>
            <pc:sldMk cId="146050326" sldId="270"/>
            <ac:picMk id="15" creationId="{1DE41382-3036-6E1D-BB05-FC80BE891BE6}"/>
          </ac:picMkLst>
        </pc:picChg>
        <pc:picChg chg="add mod">
          <ac:chgData name="TSUCHIDA Reo" userId="82dcdf0d-6533-4e61-85d1-433556d8b916" providerId="ADAL" clId="{DCC21E7B-EF68-4E8F-B54D-4394F96AF5C5}" dt="2025-07-30T05:16:37.582" v="1560" actId="14100"/>
          <ac:picMkLst>
            <pc:docMk/>
            <pc:sldMk cId="146050326" sldId="270"/>
            <ac:picMk id="17" creationId="{3C61B514-93D0-0AAF-9F33-600D97680370}"/>
          </ac:picMkLst>
        </pc:picChg>
      </pc:sldChg>
    </pc:docChg>
  </pc:docChgLst>
</pc:chgInfo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048250"/>
            <a:ext cx="5238750" cy="5238750"/>
          </a:xfrm>
          <a:custGeom>
            <a:avLst/>
            <a:gdLst/>
            <a:ahLst/>
            <a:cxnLst/>
            <a:rect l="l" t="t" r="r" b="b"/>
            <a:pathLst>
              <a:path w="5238750" h="5238750">
                <a:moveTo>
                  <a:pt x="0" y="0"/>
                </a:moveTo>
                <a:lnTo>
                  <a:pt x="5238750" y="0"/>
                </a:lnTo>
                <a:lnTo>
                  <a:pt x="5238750" y="5238750"/>
                </a:lnTo>
                <a:lnTo>
                  <a:pt x="0" y="5238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/>
          <p:cNvSpPr/>
          <p:nvPr/>
        </p:nvSpPr>
        <p:spPr>
          <a:xfrm rot="-10800000">
            <a:off x="13049250" y="0"/>
            <a:ext cx="5238750" cy="4724400"/>
          </a:xfrm>
          <a:custGeom>
            <a:avLst/>
            <a:gdLst/>
            <a:ahLst/>
            <a:cxnLst/>
            <a:rect l="l" t="t" r="r" b="b"/>
            <a:pathLst>
              <a:path w="5238750" h="4724400">
                <a:moveTo>
                  <a:pt x="0" y="0"/>
                </a:moveTo>
                <a:lnTo>
                  <a:pt x="5238750" y="0"/>
                </a:lnTo>
                <a:lnTo>
                  <a:pt x="5238750" y="4724400"/>
                </a:ln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4" name="TextBox 4"/>
          <p:cNvSpPr txBox="1"/>
          <p:nvPr/>
        </p:nvSpPr>
        <p:spPr>
          <a:xfrm>
            <a:off x="6477000" y="8724900"/>
            <a:ext cx="5496225" cy="9859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899" b="1" spc="252" dirty="0">
                <a:solidFill>
                  <a:srgbClr val="262262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Team13</a:t>
            </a:r>
          </a:p>
          <a:p>
            <a:pPr algn="ctr">
              <a:lnSpc>
                <a:spcPts val="4059"/>
              </a:lnSpc>
            </a:pPr>
            <a:r>
              <a:rPr lang="ja-JP" altLang="en-US" sz="2899" b="1" spc="252" dirty="0">
                <a:solidFill>
                  <a:srgbClr val="262262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品川琴音　土田怜央　明神尚</a:t>
            </a:r>
            <a:endParaRPr lang="en-US" sz="2899" b="1" spc="252" dirty="0">
              <a:solidFill>
                <a:srgbClr val="262262"/>
              </a:solidFill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38200" y="3619500"/>
            <a:ext cx="16266460" cy="2308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ja-JP" altLang="en-US" sz="9600" b="1" spc="556" dirty="0">
                <a:solidFill>
                  <a:srgbClr val="262262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ソフトウェア工学</a:t>
            </a:r>
            <a:r>
              <a:rPr lang="en-US" altLang="ja-JP" sz="9600" b="1" spc="556" dirty="0">
                <a:solidFill>
                  <a:srgbClr val="262262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Ⅱ</a:t>
            </a:r>
          </a:p>
          <a:p>
            <a:pPr algn="ctr">
              <a:lnSpc>
                <a:spcPts val="8959"/>
              </a:lnSpc>
            </a:pPr>
            <a:r>
              <a:rPr lang="ja-JP" altLang="en-US" sz="9600" b="1" spc="556" dirty="0">
                <a:solidFill>
                  <a:srgbClr val="262262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アプリ紹介</a:t>
            </a:r>
            <a:endParaRPr lang="en-US" sz="9600" b="1" spc="556" dirty="0">
              <a:solidFill>
                <a:srgbClr val="262262"/>
              </a:solidFill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619250"/>
            <a:chOff x="0" y="0"/>
            <a:chExt cx="4816593" cy="426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426469"/>
            </a:xfrm>
            <a:custGeom>
              <a:avLst/>
              <a:gdLst/>
              <a:ahLst/>
              <a:cxnLst/>
              <a:rect l="l" t="t" r="r" b="b"/>
              <a:pathLst>
                <a:path w="4816592" h="426469">
                  <a:moveTo>
                    <a:pt x="0" y="0"/>
                  </a:moveTo>
                  <a:lnTo>
                    <a:pt x="4816592" y="0"/>
                  </a:lnTo>
                  <a:lnTo>
                    <a:pt x="4816592" y="426469"/>
                  </a:lnTo>
                  <a:lnTo>
                    <a:pt x="0" y="426469"/>
                  </a:lnTo>
                  <a:close/>
                </a:path>
              </a:pathLst>
            </a:custGeom>
            <a:solidFill>
              <a:srgbClr val="262262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0"/>
              <a:ext cx="4816593" cy="7122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769371" y="0"/>
            <a:ext cx="3167383" cy="1619250"/>
            <a:chOff x="0" y="0"/>
            <a:chExt cx="979343" cy="5006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79343" cy="500666"/>
            </a:xfrm>
            <a:custGeom>
              <a:avLst/>
              <a:gdLst/>
              <a:ahLst/>
              <a:cxnLst/>
              <a:rect l="l" t="t" r="r" b="b"/>
              <a:pathLst>
                <a:path w="979343" h="500666">
                  <a:moveTo>
                    <a:pt x="203200" y="0"/>
                  </a:moveTo>
                  <a:lnTo>
                    <a:pt x="979343" y="0"/>
                  </a:lnTo>
                  <a:lnTo>
                    <a:pt x="776143" y="500666"/>
                  </a:lnTo>
                  <a:lnTo>
                    <a:pt x="0" y="5006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B75BC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1600" y="-285750"/>
              <a:ext cx="776143" cy="7864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743200" y="419100"/>
            <a:ext cx="7285230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00"/>
              </a:lnSpc>
            </a:pPr>
            <a:r>
              <a:rPr lang="ja-JP" altLang="en-US" sz="6000" b="1" spc="600" dirty="0">
                <a:solidFill>
                  <a:srgbClr val="FFFFFF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アプリの概要</a:t>
            </a:r>
            <a:endParaRPr lang="en-US" sz="6000" b="1" spc="600" dirty="0">
              <a:solidFill>
                <a:srgbClr val="FFFFFF"/>
              </a:solidFill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0" y="419100"/>
            <a:ext cx="2138144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00"/>
              </a:lnSpc>
            </a:pPr>
            <a:r>
              <a:rPr lang="en-US" sz="6000" b="1" spc="600" dirty="0">
                <a:solidFill>
                  <a:srgbClr val="FFFFFF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0</a:t>
            </a:r>
            <a:r>
              <a:rPr lang="en-US" altLang="ja-JP" sz="6000" b="1" spc="600" dirty="0">
                <a:solidFill>
                  <a:srgbClr val="FFFFFF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1</a:t>
            </a:r>
            <a:endParaRPr lang="en-US" sz="6000" b="1" spc="600" dirty="0">
              <a:solidFill>
                <a:srgbClr val="FFFFFF"/>
              </a:solidFill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133600" y="3467100"/>
            <a:ext cx="13623420" cy="1295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ja-JP" altLang="en-US" sz="96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アプリ名：あなたはどこ</a:t>
            </a:r>
            <a:endParaRPr lang="en-US" sz="9600" b="1" dirty="0">
              <a:solidFill>
                <a:srgbClr val="262262"/>
              </a:solidFill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676400" y="6210300"/>
            <a:ext cx="14632057" cy="2165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ja-JP" altLang="en-US" sz="6399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制限時間内に指定された画像を</a:t>
            </a:r>
            <a:endParaRPr lang="en-US" altLang="ja-JP" sz="6399" b="1" dirty="0">
              <a:solidFill>
                <a:srgbClr val="262262"/>
              </a:solidFill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 algn="ctr">
              <a:lnSpc>
                <a:spcPts val="8959"/>
              </a:lnSpc>
            </a:pPr>
            <a:r>
              <a:rPr lang="ja-JP" altLang="en-US" sz="6399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画面内から探し出すゲーム</a:t>
            </a:r>
            <a:endParaRPr lang="en-US" sz="6399" b="1" dirty="0">
              <a:solidFill>
                <a:srgbClr val="262262"/>
              </a:solidFill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619250"/>
            <a:chOff x="0" y="0"/>
            <a:chExt cx="4816593" cy="42646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426469"/>
            </a:xfrm>
            <a:custGeom>
              <a:avLst/>
              <a:gdLst/>
              <a:ahLst/>
              <a:cxnLst/>
              <a:rect l="l" t="t" r="r" b="b"/>
              <a:pathLst>
                <a:path w="4816592" h="426469">
                  <a:moveTo>
                    <a:pt x="0" y="0"/>
                  </a:moveTo>
                  <a:lnTo>
                    <a:pt x="4816592" y="0"/>
                  </a:lnTo>
                  <a:lnTo>
                    <a:pt x="4816592" y="426469"/>
                  </a:lnTo>
                  <a:lnTo>
                    <a:pt x="0" y="426469"/>
                  </a:lnTo>
                  <a:close/>
                </a:path>
              </a:pathLst>
            </a:custGeom>
            <a:solidFill>
              <a:srgbClr val="262262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0"/>
              <a:ext cx="4816593" cy="7122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769371" y="0"/>
            <a:ext cx="3167383" cy="1619250"/>
            <a:chOff x="0" y="0"/>
            <a:chExt cx="979343" cy="5006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79343" cy="500666"/>
            </a:xfrm>
            <a:custGeom>
              <a:avLst/>
              <a:gdLst/>
              <a:ahLst/>
              <a:cxnLst/>
              <a:rect l="l" t="t" r="r" b="b"/>
              <a:pathLst>
                <a:path w="979343" h="500666">
                  <a:moveTo>
                    <a:pt x="203200" y="0"/>
                  </a:moveTo>
                  <a:lnTo>
                    <a:pt x="979343" y="0"/>
                  </a:lnTo>
                  <a:lnTo>
                    <a:pt x="776143" y="500666"/>
                  </a:lnTo>
                  <a:lnTo>
                    <a:pt x="0" y="5006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B75BC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1600" y="-285750"/>
              <a:ext cx="776143" cy="7864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971800" y="419100"/>
            <a:ext cx="5091346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00"/>
              </a:lnSpc>
            </a:pPr>
            <a:r>
              <a:rPr lang="ja-JP" altLang="en-US" sz="6000" b="1" spc="600" dirty="0">
                <a:solidFill>
                  <a:srgbClr val="FFFFFF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ルール</a:t>
            </a:r>
            <a:endParaRPr lang="en-US" sz="6000" b="1" spc="600" dirty="0">
              <a:solidFill>
                <a:srgbClr val="FFFFFF"/>
              </a:solidFill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0" y="419100"/>
            <a:ext cx="2138144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00"/>
              </a:lnSpc>
            </a:pPr>
            <a:r>
              <a:rPr lang="en-US" sz="6000" b="1" spc="600" dirty="0">
                <a:solidFill>
                  <a:srgbClr val="FFFFFF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0</a:t>
            </a:r>
            <a:r>
              <a:rPr lang="en-US" altLang="ja-JP" sz="6000" b="1" spc="600" dirty="0">
                <a:solidFill>
                  <a:srgbClr val="FFFFFF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2</a:t>
            </a:r>
            <a:endParaRPr lang="en-US" sz="6000" b="1" spc="600" dirty="0">
              <a:solidFill>
                <a:srgbClr val="FFFFFF"/>
              </a:solidFill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514600" y="7332345"/>
            <a:ext cx="13868400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ja-JP" altLang="en-US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①制限時間内にいくつかの画像の中から画面横で</a:t>
            </a:r>
            <a:endParaRPr lang="en-US" altLang="ja-JP" sz="4800" b="1" dirty="0">
              <a:solidFill>
                <a:srgbClr val="262262"/>
              </a:solidFill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>
              <a:spcBef>
                <a:spcPct val="0"/>
              </a:spcBef>
            </a:pPr>
            <a:r>
              <a:rPr lang="ja-JP" altLang="en-US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　指定された画像を探し出すゲーム</a:t>
            </a:r>
            <a:endParaRPr lang="en-US" altLang="ja-JP" sz="4800" b="1" dirty="0">
              <a:solidFill>
                <a:srgbClr val="262262"/>
              </a:solidFill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>
              <a:spcBef>
                <a:spcPct val="0"/>
              </a:spcBef>
            </a:pPr>
            <a:r>
              <a:rPr lang="ja-JP" altLang="en-US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②制限時間は各ステージ</a:t>
            </a:r>
            <a:r>
              <a:rPr lang="en-US" altLang="ja-JP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7</a:t>
            </a:r>
            <a:r>
              <a:rPr lang="ja-JP" altLang="en-US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秒</a:t>
            </a:r>
            <a:endParaRPr lang="en-US" altLang="ja-JP" sz="4800" b="1" dirty="0">
              <a:solidFill>
                <a:srgbClr val="262262"/>
              </a:solidFill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>
              <a:spcBef>
                <a:spcPct val="0"/>
              </a:spcBef>
            </a:pPr>
            <a:r>
              <a:rPr lang="ja-JP" altLang="en-US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③画面が動くステージと動かないステージがある。</a:t>
            </a:r>
            <a:endParaRPr lang="en-US" sz="4800" b="1" dirty="0">
              <a:solidFill>
                <a:srgbClr val="262262"/>
              </a:solidFill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A9240A41-45D6-0B97-DC0A-FE39EB23E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714500"/>
            <a:ext cx="9933802" cy="556448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1C6C22-7B75-3FD6-4812-89326FB00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F61ED3C-7330-17C1-E2F9-A588C3EB033C}"/>
              </a:ext>
            </a:extLst>
          </p:cNvPr>
          <p:cNvGrpSpPr/>
          <p:nvPr/>
        </p:nvGrpSpPr>
        <p:grpSpPr>
          <a:xfrm>
            <a:off x="0" y="0"/>
            <a:ext cx="18288000" cy="1619250"/>
            <a:chOff x="0" y="0"/>
            <a:chExt cx="4816593" cy="4264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3097867-AEB1-3A4F-1CF4-C1238D5465D8}"/>
                </a:ext>
              </a:extLst>
            </p:cNvPr>
            <p:cNvSpPr/>
            <p:nvPr/>
          </p:nvSpPr>
          <p:spPr>
            <a:xfrm>
              <a:off x="0" y="0"/>
              <a:ext cx="4816592" cy="426469"/>
            </a:xfrm>
            <a:custGeom>
              <a:avLst/>
              <a:gdLst/>
              <a:ahLst/>
              <a:cxnLst/>
              <a:rect l="l" t="t" r="r" b="b"/>
              <a:pathLst>
                <a:path w="4816592" h="426469">
                  <a:moveTo>
                    <a:pt x="0" y="0"/>
                  </a:moveTo>
                  <a:lnTo>
                    <a:pt x="4816592" y="0"/>
                  </a:lnTo>
                  <a:lnTo>
                    <a:pt x="4816592" y="426469"/>
                  </a:lnTo>
                  <a:lnTo>
                    <a:pt x="0" y="426469"/>
                  </a:lnTo>
                  <a:close/>
                </a:path>
              </a:pathLst>
            </a:custGeom>
            <a:solidFill>
              <a:srgbClr val="262262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F25BFA6-81EF-51E2-B70C-703659C86A11}"/>
                </a:ext>
              </a:extLst>
            </p:cNvPr>
            <p:cNvSpPr txBox="1"/>
            <p:nvPr/>
          </p:nvSpPr>
          <p:spPr>
            <a:xfrm>
              <a:off x="0" y="-285750"/>
              <a:ext cx="4816593" cy="7122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3456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C2AA2C87-0753-3DE1-3E71-70829186D182}"/>
              </a:ext>
            </a:extLst>
          </p:cNvPr>
          <p:cNvGrpSpPr/>
          <p:nvPr/>
        </p:nvGrpSpPr>
        <p:grpSpPr>
          <a:xfrm>
            <a:off x="-769371" y="0"/>
            <a:ext cx="3167383" cy="1619250"/>
            <a:chOff x="0" y="0"/>
            <a:chExt cx="979343" cy="50066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71AEEAF-351B-1483-2718-823BFD0510CE}"/>
                </a:ext>
              </a:extLst>
            </p:cNvPr>
            <p:cNvSpPr/>
            <p:nvPr/>
          </p:nvSpPr>
          <p:spPr>
            <a:xfrm>
              <a:off x="0" y="0"/>
              <a:ext cx="979343" cy="500666"/>
            </a:xfrm>
            <a:custGeom>
              <a:avLst/>
              <a:gdLst/>
              <a:ahLst/>
              <a:cxnLst/>
              <a:rect l="l" t="t" r="r" b="b"/>
              <a:pathLst>
                <a:path w="979343" h="500666">
                  <a:moveTo>
                    <a:pt x="203200" y="0"/>
                  </a:moveTo>
                  <a:lnTo>
                    <a:pt x="979343" y="0"/>
                  </a:lnTo>
                  <a:lnTo>
                    <a:pt x="776143" y="500666"/>
                  </a:lnTo>
                  <a:lnTo>
                    <a:pt x="0" y="5006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B75B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8A115B10-B8B3-B449-6F0F-957D0385B0B3}"/>
                </a:ext>
              </a:extLst>
            </p:cNvPr>
            <p:cNvSpPr txBox="1"/>
            <p:nvPr/>
          </p:nvSpPr>
          <p:spPr>
            <a:xfrm>
              <a:off x="101600" y="-285750"/>
              <a:ext cx="776143" cy="7864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3456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988254BD-821A-C95B-B617-61A45413A002}"/>
              </a:ext>
            </a:extLst>
          </p:cNvPr>
          <p:cNvSpPr txBox="1"/>
          <p:nvPr/>
        </p:nvSpPr>
        <p:spPr>
          <a:xfrm>
            <a:off x="2971800" y="419100"/>
            <a:ext cx="5091346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ルール</a:t>
            </a:r>
            <a:endParaRPr kumimoji="0" 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9299F81B-BA63-93C9-4436-B49BEC9B6032}"/>
              </a:ext>
            </a:extLst>
          </p:cNvPr>
          <p:cNvSpPr txBox="1"/>
          <p:nvPr/>
        </p:nvSpPr>
        <p:spPr>
          <a:xfrm>
            <a:off x="0" y="419100"/>
            <a:ext cx="2138144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6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0</a:t>
            </a:r>
            <a:r>
              <a:rPr kumimoji="0" lang="en-US" altLang="ja-JP" sz="6000" b="1" i="0" u="none" strike="noStrike" kern="1200" cap="none" spc="6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2</a:t>
            </a:r>
            <a:endParaRPr kumimoji="0" 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585C8E80-DF1B-8D7C-974F-91723A2FD98A}"/>
              </a:ext>
            </a:extLst>
          </p:cNvPr>
          <p:cNvSpPr txBox="1"/>
          <p:nvPr/>
        </p:nvSpPr>
        <p:spPr>
          <a:xfrm>
            <a:off x="1828800" y="7865134"/>
            <a:ext cx="16306800" cy="2215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④</a:t>
            </a:r>
            <a:r>
              <a:rPr kumimoji="0" lang="ja-JP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62262"/>
                </a:solidFill>
                <a:effectLst/>
                <a:uLnTx/>
                <a:uFillTx/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ライフが存在し、最大</a:t>
            </a:r>
            <a:r>
              <a:rPr kumimoji="0" lang="en-US" altLang="ja-JP" sz="4800" b="1" i="0" u="none" strike="noStrike" kern="1200" cap="none" spc="0" normalizeH="0" baseline="0" noProof="0" dirty="0">
                <a:ln>
                  <a:noFill/>
                </a:ln>
                <a:solidFill>
                  <a:srgbClr val="262262"/>
                </a:solidFill>
                <a:effectLst/>
                <a:uLnTx/>
                <a:uFillTx/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3</a:t>
            </a:r>
            <a:r>
              <a:rPr kumimoji="0" lang="ja-JP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62262"/>
                </a:solidFill>
                <a:effectLst/>
                <a:uLnTx/>
                <a:uFillTx/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つ</a:t>
            </a:r>
            <a:endParaRPr kumimoji="0" lang="en-US" altLang="ja-JP" sz="4800" b="1" i="0" u="none" strike="noStrike" kern="1200" cap="none" spc="0" normalizeH="0" baseline="0" noProof="0" dirty="0">
              <a:ln>
                <a:noFill/>
              </a:ln>
              <a:solidFill>
                <a:srgbClr val="262262"/>
              </a:solidFill>
              <a:effectLst/>
              <a:uLnTx/>
              <a:uFillTx/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⑤</a:t>
            </a:r>
            <a:r>
              <a:rPr kumimoji="0" lang="ja-JP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62262"/>
                </a:solidFill>
                <a:effectLst/>
                <a:uLnTx/>
                <a:uFillTx/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一回間違えるもしくは、制限時間切れでライフが</a:t>
            </a:r>
            <a:endParaRPr kumimoji="0" lang="en-US" altLang="ja-JP" sz="4800" b="1" i="0" u="none" strike="noStrike" kern="1200" cap="none" spc="0" normalizeH="0" baseline="0" noProof="0" dirty="0">
              <a:ln>
                <a:noFill/>
              </a:ln>
              <a:solidFill>
                <a:srgbClr val="262262"/>
              </a:solidFill>
              <a:effectLst/>
              <a:uLnTx/>
              <a:uFillTx/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62262"/>
                </a:solidFill>
                <a:effectLst/>
                <a:uLnTx/>
                <a:uFillTx/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　</a:t>
            </a:r>
            <a:r>
              <a:rPr kumimoji="0" lang="en-US" altLang="ja-JP" sz="4800" b="1" i="0" u="none" strike="noStrike" kern="1200" cap="none" spc="0" normalizeH="0" baseline="0" noProof="0" dirty="0">
                <a:ln>
                  <a:noFill/>
                </a:ln>
                <a:solidFill>
                  <a:srgbClr val="262262"/>
                </a:solidFill>
                <a:effectLst/>
                <a:uLnTx/>
                <a:uFillTx/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1</a:t>
            </a:r>
            <a:r>
              <a:rPr kumimoji="0" lang="ja-JP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62262"/>
                </a:solidFill>
                <a:effectLst/>
                <a:uLnTx/>
                <a:uFillTx/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つ減り、ステージクリアでライフが一つ回復する</a:t>
            </a:r>
            <a:endParaRPr kumimoji="0" lang="en-US" altLang="ja-JP" sz="4800" b="1" i="0" u="none" strike="noStrike" kern="1200" cap="none" spc="0" normalizeH="0" baseline="0" noProof="0" dirty="0">
              <a:ln>
                <a:noFill/>
              </a:ln>
              <a:solidFill>
                <a:srgbClr val="262262"/>
              </a:solidFill>
              <a:effectLst/>
              <a:uLnTx/>
              <a:uFillTx/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8F182FCE-0302-A213-9788-2C6042AEF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1714500"/>
            <a:ext cx="10613969" cy="594548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71552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CAF453-0E5A-59D5-E5AD-66F24306A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7290BBA-012C-9E3D-18C1-51558163928F}"/>
              </a:ext>
            </a:extLst>
          </p:cNvPr>
          <p:cNvGrpSpPr/>
          <p:nvPr/>
        </p:nvGrpSpPr>
        <p:grpSpPr>
          <a:xfrm>
            <a:off x="0" y="0"/>
            <a:ext cx="18288000" cy="1619250"/>
            <a:chOff x="0" y="0"/>
            <a:chExt cx="4816593" cy="4264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E5D09F0-0AA1-1E3F-8E14-9D8A9E26B92E}"/>
                </a:ext>
              </a:extLst>
            </p:cNvPr>
            <p:cNvSpPr/>
            <p:nvPr/>
          </p:nvSpPr>
          <p:spPr>
            <a:xfrm>
              <a:off x="0" y="0"/>
              <a:ext cx="4816592" cy="426469"/>
            </a:xfrm>
            <a:custGeom>
              <a:avLst/>
              <a:gdLst/>
              <a:ahLst/>
              <a:cxnLst/>
              <a:rect l="l" t="t" r="r" b="b"/>
              <a:pathLst>
                <a:path w="4816592" h="426469">
                  <a:moveTo>
                    <a:pt x="0" y="0"/>
                  </a:moveTo>
                  <a:lnTo>
                    <a:pt x="4816592" y="0"/>
                  </a:lnTo>
                  <a:lnTo>
                    <a:pt x="4816592" y="426469"/>
                  </a:lnTo>
                  <a:lnTo>
                    <a:pt x="0" y="426469"/>
                  </a:lnTo>
                  <a:close/>
                </a:path>
              </a:pathLst>
            </a:custGeom>
            <a:solidFill>
              <a:srgbClr val="262262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45218F5-CD3E-7611-2C3D-EC2288608D5B}"/>
                </a:ext>
              </a:extLst>
            </p:cNvPr>
            <p:cNvSpPr txBox="1"/>
            <p:nvPr/>
          </p:nvSpPr>
          <p:spPr>
            <a:xfrm>
              <a:off x="0" y="-285750"/>
              <a:ext cx="4816593" cy="7122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3456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66175011-2885-6255-DB5A-B90A7F7EC4E9}"/>
              </a:ext>
            </a:extLst>
          </p:cNvPr>
          <p:cNvGrpSpPr/>
          <p:nvPr/>
        </p:nvGrpSpPr>
        <p:grpSpPr>
          <a:xfrm>
            <a:off x="-769371" y="0"/>
            <a:ext cx="3167383" cy="1619250"/>
            <a:chOff x="0" y="0"/>
            <a:chExt cx="979343" cy="50066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9EB6F73-7722-69D8-E5A0-793096F7E9F1}"/>
                </a:ext>
              </a:extLst>
            </p:cNvPr>
            <p:cNvSpPr/>
            <p:nvPr/>
          </p:nvSpPr>
          <p:spPr>
            <a:xfrm>
              <a:off x="0" y="0"/>
              <a:ext cx="979343" cy="500666"/>
            </a:xfrm>
            <a:custGeom>
              <a:avLst/>
              <a:gdLst/>
              <a:ahLst/>
              <a:cxnLst/>
              <a:rect l="l" t="t" r="r" b="b"/>
              <a:pathLst>
                <a:path w="979343" h="500666">
                  <a:moveTo>
                    <a:pt x="203200" y="0"/>
                  </a:moveTo>
                  <a:lnTo>
                    <a:pt x="979343" y="0"/>
                  </a:lnTo>
                  <a:lnTo>
                    <a:pt x="776143" y="500666"/>
                  </a:lnTo>
                  <a:lnTo>
                    <a:pt x="0" y="5006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B75B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85FB2CCD-A125-BF18-79A6-6CEA5D25200F}"/>
                </a:ext>
              </a:extLst>
            </p:cNvPr>
            <p:cNvSpPr txBox="1"/>
            <p:nvPr/>
          </p:nvSpPr>
          <p:spPr>
            <a:xfrm>
              <a:off x="101600" y="-285750"/>
              <a:ext cx="776143" cy="7864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3456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C3F6AF6A-E803-3382-F343-5871705A76FD}"/>
              </a:ext>
            </a:extLst>
          </p:cNvPr>
          <p:cNvSpPr txBox="1"/>
          <p:nvPr/>
        </p:nvSpPr>
        <p:spPr>
          <a:xfrm>
            <a:off x="2971800" y="419100"/>
            <a:ext cx="5943600" cy="884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000" b="1" spc="600" dirty="0">
                <a:solidFill>
                  <a:srgbClr val="FFFFFF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その他の機能</a:t>
            </a:r>
            <a:endParaRPr kumimoji="0" 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12C33CC-A32C-6892-41CD-EE80B723D66C}"/>
              </a:ext>
            </a:extLst>
          </p:cNvPr>
          <p:cNvSpPr txBox="1"/>
          <p:nvPr/>
        </p:nvSpPr>
        <p:spPr>
          <a:xfrm>
            <a:off x="0" y="419100"/>
            <a:ext cx="2138144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6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0</a:t>
            </a:r>
            <a:r>
              <a:rPr lang="en-US" altLang="ja-JP" sz="6000" b="1" spc="600" dirty="0">
                <a:solidFill>
                  <a:srgbClr val="FFFFFF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1</a:t>
            </a:r>
            <a:endParaRPr kumimoji="0" 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D34CE97B-13ED-E267-FC1A-59B1ED5EC22F}"/>
              </a:ext>
            </a:extLst>
          </p:cNvPr>
          <p:cNvSpPr txBox="1"/>
          <p:nvPr/>
        </p:nvSpPr>
        <p:spPr>
          <a:xfrm>
            <a:off x="1833283" y="7084359"/>
            <a:ext cx="17907000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62262"/>
                </a:solidFill>
                <a:effectLst/>
                <a:uLnTx/>
                <a:uFillTx/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・ホーム画面から「ランキング」と</a:t>
            </a:r>
            <a:endParaRPr kumimoji="0" lang="en-US" altLang="ja-JP" sz="4800" b="1" i="0" u="none" strike="noStrike" kern="1200" cap="none" spc="0" normalizeH="0" baseline="0" noProof="0" dirty="0">
              <a:ln>
                <a:noFill/>
              </a:ln>
              <a:solidFill>
                <a:srgbClr val="262262"/>
              </a:solidFill>
              <a:effectLst/>
              <a:uLnTx/>
              <a:uFillTx/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62262"/>
                </a:solidFill>
                <a:effectLst/>
                <a:uLnTx/>
                <a:uFillTx/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「マニュアル」、　「ゲームスタート」ボタンがある</a:t>
            </a:r>
            <a:endParaRPr kumimoji="0" lang="en-US" altLang="ja-JP" sz="4800" b="1" i="0" u="none" strike="noStrike" kern="1200" cap="none" spc="0" normalizeH="0" baseline="0" noProof="0" dirty="0">
              <a:ln>
                <a:noFill/>
              </a:ln>
              <a:solidFill>
                <a:srgbClr val="262262"/>
              </a:solidFill>
              <a:effectLst/>
              <a:uLnTx/>
              <a:uFillTx/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・ゲーム終了時にはクリアしたステージ数を表示し</a:t>
            </a:r>
            <a:endParaRPr lang="en-US" altLang="ja-JP" sz="4800" b="1" dirty="0">
              <a:solidFill>
                <a:srgbClr val="262262"/>
              </a:solidFill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　ランキングに反映される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262262"/>
              </a:solidFill>
              <a:effectLst/>
              <a:uLnTx/>
              <a:uFillTx/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277AFF41-2C9B-8930-165B-BA6058CF2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866900"/>
            <a:ext cx="9064989" cy="505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889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FBEDDD-1BB8-3110-6B19-A7835DBA81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93BF0FB-2EBC-D238-6944-2075AD282C39}"/>
              </a:ext>
            </a:extLst>
          </p:cNvPr>
          <p:cNvGrpSpPr/>
          <p:nvPr/>
        </p:nvGrpSpPr>
        <p:grpSpPr>
          <a:xfrm>
            <a:off x="0" y="0"/>
            <a:ext cx="18288000" cy="1619250"/>
            <a:chOff x="0" y="0"/>
            <a:chExt cx="4816593" cy="42646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8D41301-ECE2-66A7-915E-0DDF77B05800}"/>
                </a:ext>
              </a:extLst>
            </p:cNvPr>
            <p:cNvSpPr/>
            <p:nvPr/>
          </p:nvSpPr>
          <p:spPr>
            <a:xfrm>
              <a:off x="0" y="0"/>
              <a:ext cx="4816592" cy="426469"/>
            </a:xfrm>
            <a:custGeom>
              <a:avLst/>
              <a:gdLst/>
              <a:ahLst/>
              <a:cxnLst/>
              <a:rect l="l" t="t" r="r" b="b"/>
              <a:pathLst>
                <a:path w="4816592" h="426469">
                  <a:moveTo>
                    <a:pt x="0" y="0"/>
                  </a:moveTo>
                  <a:lnTo>
                    <a:pt x="4816592" y="0"/>
                  </a:lnTo>
                  <a:lnTo>
                    <a:pt x="4816592" y="426469"/>
                  </a:lnTo>
                  <a:lnTo>
                    <a:pt x="0" y="426469"/>
                  </a:lnTo>
                  <a:close/>
                </a:path>
              </a:pathLst>
            </a:custGeom>
            <a:solidFill>
              <a:srgbClr val="262262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7A01C28-0AFC-9D25-CC1D-AC5D8C709FF9}"/>
                </a:ext>
              </a:extLst>
            </p:cNvPr>
            <p:cNvSpPr txBox="1"/>
            <p:nvPr/>
          </p:nvSpPr>
          <p:spPr>
            <a:xfrm>
              <a:off x="0" y="-285750"/>
              <a:ext cx="4816593" cy="7122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3456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846DF8F3-A994-7068-1049-3DFB2FA438B7}"/>
              </a:ext>
            </a:extLst>
          </p:cNvPr>
          <p:cNvGrpSpPr/>
          <p:nvPr/>
        </p:nvGrpSpPr>
        <p:grpSpPr>
          <a:xfrm>
            <a:off x="-769371" y="0"/>
            <a:ext cx="3167383" cy="1619250"/>
            <a:chOff x="0" y="0"/>
            <a:chExt cx="979343" cy="500666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271963B0-88F6-A5E0-78C7-3119C6CEB719}"/>
                </a:ext>
              </a:extLst>
            </p:cNvPr>
            <p:cNvSpPr/>
            <p:nvPr/>
          </p:nvSpPr>
          <p:spPr>
            <a:xfrm>
              <a:off x="0" y="0"/>
              <a:ext cx="979343" cy="500666"/>
            </a:xfrm>
            <a:custGeom>
              <a:avLst/>
              <a:gdLst/>
              <a:ahLst/>
              <a:cxnLst/>
              <a:rect l="l" t="t" r="r" b="b"/>
              <a:pathLst>
                <a:path w="979343" h="500666">
                  <a:moveTo>
                    <a:pt x="203200" y="0"/>
                  </a:moveTo>
                  <a:lnTo>
                    <a:pt x="979343" y="0"/>
                  </a:lnTo>
                  <a:lnTo>
                    <a:pt x="776143" y="500666"/>
                  </a:lnTo>
                  <a:lnTo>
                    <a:pt x="0" y="50066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B75BC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50" charset="-128"/>
                <a:cs typeface="+mn-cs"/>
              </a:endParaRPr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C0307797-3B95-D07A-E963-10272BC7D6A4}"/>
                </a:ext>
              </a:extLst>
            </p:cNvPr>
            <p:cNvSpPr txBox="1"/>
            <p:nvPr/>
          </p:nvSpPr>
          <p:spPr>
            <a:xfrm>
              <a:off x="101600" y="-285750"/>
              <a:ext cx="776143" cy="7864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3456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7A3A65F4-D55C-4681-78AC-A18210B9910E}"/>
              </a:ext>
            </a:extLst>
          </p:cNvPr>
          <p:cNvSpPr txBox="1"/>
          <p:nvPr/>
        </p:nvSpPr>
        <p:spPr>
          <a:xfrm>
            <a:off x="2971800" y="419100"/>
            <a:ext cx="5943600" cy="884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6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000" b="1" spc="600" dirty="0">
                <a:solidFill>
                  <a:srgbClr val="FFFFFF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その他の機能</a:t>
            </a:r>
            <a:endParaRPr kumimoji="0" 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7DEA8C79-AFE5-14A6-B602-73792C0BAF5C}"/>
              </a:ext>
            </a:extLst>
          </p:cNvPr>
          <p:cNvSpPr txBox="1"/>
          <p:nvPr/>
        </p:nvSpPr>
        <p:spPr>
          <a:xfrm>
            <a:off x="0" y="419100"/>
            <a:ext cx="2138144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69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6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0</a:t>
            </a:r>
            <a:r>
              <a:rPr lang="en-US" altLang="ja-JP" sz="6000" b="1" spc="600" dirty="0">
                <a:solidFill>
                  <a:srgbClr val="FFFFFF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1</a:t>
            </a:r>
            <a:endParaRPr kumimoji="0" lang="en-US" sz="6000" b="1" i="0" u="none" strike="noStrike" kern="1200" cap="none" spc="6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モトヤゴシック w Semi-Bold"/>
              <a:ea typeface="モトヤゴシック w Semi-Bold"/>
              <a:cs typeface="モトヤゴシック w Semi-Bold"/>
              <a:sym typeface="モトヤゴシック w Semi-Bold"/>
            </a:endParaRP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EC67EFF1-1C98-8D88-7B09-6C3F34DEE658}"/>
              </a:ext>
            </a:extLst>
          </p:cNvPr>
          <p:cNvSpPr txBox="1"/>
          <p:nvPr/>
        </p:nvSpPr>
        <p:spPr>
          <a:xfrm>
            <a:off x="1676400" y="6515100"/>
            <a:ext cx="17907000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62262"/>
                </a:solidFill>
                <a:effectLst/>
                <a:uLnTx/>
                <a:uFillTx/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・ホーム画面から「ランキング」と</a:t>
            </a:r>
            <a:endParaRPr kumimoji="0" lang="en-US" altLang="ja-JP" sz="4800" b="1" i="0" u="none" strike="noStrike" kern="1200" cap="none" spc="0" normalizeH="0" baseline="0" noProof="0" dirty="0">
              <a:ln>
                <a:noFill/>
              </a:ln>
              <a:solidFill>
                <a:srgbClr val="262262"/>
              </a:solidFill>
              <a:effectLst/>
              <a:uLnTx/>
              <a:uFillTx/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62262"/>
                </a:solidFill>
                <a:effectLst/>
                <a:uLnTx/>
                <a:uFillTx/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「マニュアル」、　「ゲームスタート」ボタンがある</a:t>
            </a:r>
            <a:endParaRPr kumimoji="0" lang="en-US" altLang="ja-JP" sz="4800" b="1" i="0" u="none" strike="noStrike" kern="1200" cap="none" spc="0" normalizeH="0" baseline="0" noProof="0" dirty="0">
              <a:ln>
                <a:noFill/>
              </a:ln>
              <a:solidFill>
                <a:srgbClr val="262262"/>
              </a:solidFill>
              <a:effectLst/>
              <a:uLnTx/>
              <a:uFillTx/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・ゲーム終了時にはクリアしたステージ数を表示し</a:t>
            </a:r>
            <a:endParaRPr lang="en-US" altLang="ja-JP" sz="4800" b="1" dirty="0">
              <a:solidFill>
                <a:srgbClr val="262262"/>
              </a:solidFill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4800" b="1" dirty="0">
                <a:solidFill>
                  <a:srgbClr val="262262"/>
                </a:solidFill>
                <a:latin typeface="モトヤゴシック w Bold"/>
                <a:ea typeface="モトヤゴシック w Bold"/>
                <a:cs typeface="モトヤゴシック w Bold"/>
                <a:sym typeface="モトヤゴシック w Bold"/>
              </a:rPr>
              <a:t>　ランキングに反映される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262262"/>
              </a:solidFill>
              <a:effectLst/>
              <a:uLnTx/>
              <a:uFillTx/>
              <a:latin typeface="モトヤゴシック w Bold"/>
              <a:ea typeface="モトヤゴシック w Bold"/>
              <a:cs typeface="モトヤゴシック w Bold"/>
              <a:sym typeface="モトヤゴシック w Bold"/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965ADBB4-AE08-6CB6-38C4-91206BDC5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5800" y="2705100"/>
            <a:ext cx="6012233" cy="3371157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1DE41382-3036-6E1D-BB05-FC80BE891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2705100"/>
            <a:ext cx="5905834" cy="3312948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3C61B514-93D0-0AAF-9F33-600D97680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87" y="2781300"/>
            <a:ext cx="5705565" cy="319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50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2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00263" y="5160946"/>
            <a:ext cx="13087475" cy="86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99"/>
              </a:lnSpc>
            </a:pPr>
            <a:r>
              <a:rPr lang="en-US" sz="3199" b="1" u="none" strike="noStrike" spc="319">
                <a:solidFill>
                  <a:srgbClr val="FFFFFF"/>
                </a:solidFill>
                <a:latin typeface="モトヤゴシック w Medium"/>
                <a:ea typeface="モトヤゴシック w Medium"/>
                <a:cs typeface="モトヤゴシック w Medium"/>
                <a:sym typeface="モトヤゴシック w Medium"/>
              </a:rPr>
              <a:t>最後までご覧いただき、ありがとうございました。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867400" y="3771900"/>
            <a:ext cx="7237958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576" b="1" spc="657" dirty="0">
                <a:solidFill>
                  <a:srgbClr val="FFFFFF"/>
                </a:solidFill>
                <a:latin typeface="モトヤゴシック w Semi-Bold"/>
                <a:ea typeface="モトヤゴシック w Semi-Bold"/>
                <a:cs typeface="モトヤゴシック w Semi-Bold"/>
                <a:sym typeface="モトヤゴシック w Semi-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193</Words>
  <Application>Microsoft Office PowerPoint</Application>
  <PresentationFormat>ユーザー設定</PresentationFormat>
  <Paragraphs>34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3" baseType="lpstr">
      <vt:lpstr>Arial</vt:lpstr>
      <vt:lpstr>Calibri</vt:lpstr>
      <vt:lpstr>モトヤゴシック w Bold</vt:lpstr>
      <vt:lpstr>モトヤゴシック w Semi-Bold</vt:lpstr>
      <vt:lpstr>モトヤゴシック w Medium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青と白　シンプル　ポートフォリオ　プレゼンテーション</dc:title>
  <cp:lastModifiedBy>TSUCHIDA Reo</cp:lastModifiedBy>
  <cp:revision>1</cp:revision>
  <dcterms:created xsi:type="dcterms:W3CDTF">2006-08-16T00:00:00Z</dcterms:created>
  <dcterms:modified xsi:type="dcterms:W3CDTF">2025-07-30T05:17:03Z</dcterms:modified>
  <dc:identifier>DAGQVrui7uY</dc:identifier>
</cp:coreProperties>
</file>

<file path=docProps/thumbnail.jpeg>
</file>